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3" r:id="rId3"/>
    <p:sldId id="260" r:id="rId4"/>
    <p:sldId id="262" r:id="rId5"/>
    <p:sldId id="258" r:id="rId6"/>
    <p:sldId id="265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0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92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0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4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4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4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1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6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2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E41A-85D3-45B8-87A5-419E0AE7C449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15470-0DC5-4D07-8C4A-319DA43830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13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5"/>
            <a:ext cx="12192000" cy="109727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200" b="1" dirty="0">
                <a:solidFill>
                  <a:prstClr val="white"/>
                </a:solidFill>
              </a:rPr>
              <a:t>Junta Intermunicipal de Medio Ambiente para la Gestión Integral de la Cuenca del Río Coahuayana. (JIRCO)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284"/>
            <a:ext cx="12192000" cy="576071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56100" y="2900424"/>
            <a:ext cx="7835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Manejo Integral de Malezas Acuáticas, en la Laguna de Zapotlán.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3200" y="1155413"/>
            <a:ext cx="11811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400" b="0" i="0" u="none" strike="noStrike" baseline="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es-MX" sz="1600" b="0" i="0" u="none" strike="noStrike" baseline="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</a:t>
            </a:r>
            <a:r>
              <a:rPr lang="es-MX" sz="2400" b="1" i="0" u="none" strike="noStrike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onvenio SEMADET/DJ/DGCB/49/2017</a:t>
            </a:r>
            <a:r>
              <a:rPr lang="es-MX" sz="20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; </a:t>
            </a:r>
            <a:r>
              <a:rPr lang="es-MX" sz="20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</a:t>
            </a:r>
            <a:r>
              <a:rPr lang="es-MX" sz="2000" i="1" u="none" strike="noStrike" baseline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dquisición y operación de equipo especializado para la extracción de malezas acuáticas invasoras, así como, crear una estrategia de marketing social, para motivar la participación en el manejo mecánico y manual del lirio, establecer una identidad de imagen y diseñar los materiales promocionales relacionados en la Laguna de Zapotlán. </a:t>
            </a:r>
          </a:p>
          <a:p>
            <a:pPr algn="just"/>
            <a:endParaRPr lang="es-MX" sz="2000" i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2000" u="none" strike="noStrike" baseline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Monto: $4,000,000.00</a:t>
            </a:r>
          </a:p>
          <a:p>
            <a:pPr algn="just"/>
            <a:endParaRPr lang="es-MX" sz="2000" i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2000" b="1" i="1" u="none" strike="noStrike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Componentes:</a:t>
            </a:r>
          </a:p>
          <a:p>
            <a:pPr algn="just"/>
            <a:endParaRPr lang="es-MX" sz="2000" i="1" u="none" strike="noStrike" baseline="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Adquisición de maquinaria e implementos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i="1" u="none" strike="noStrike" baseline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Gastos</a:t>
            </a:r>
            <a:r>
              <a:rPr lang="es-MX" sz="2000" i="1" u="none" strike="noStrike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de operación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i="1" baseline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Estrategia</a:t>
            </a:r>
            <a:r>
              <a:rPr lang="es-MX" sz="20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de mercadotecnia social, para la Laguna de Zapotlán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Gastos administrativos.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i="1" u="none" strike="noStrike" baseline="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6"/>
            <a:ext cx="12192000" cy="8451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200" b="1" dirty="0">
                <a:solidFill>
                  <a:prstClr val="white"/>
                </a:solidFill>
              </a:rPr>
              <a:t>Junta Intermunicipal de Medio Ambiente para la Gestión Integral de la Cuenca del Río Coahuayana. (JIRCO)</a:t>
            </a:r>
          </a:p>
        </p:txBody>
      </p:sp>
    </p:spTree>
    <p:extLst>
      <p:ext uri="{BB962C8B-B14F-4D97-AF65-F5344CB8AC3E}">
        <p14:creationId xmlns:p14="http://schemas.microsoft.com/office/powerpoint/2010/main" val="24238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6"/>
            <a:ext cx="12192000" cy="8451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200" b="1" dirty="0">
                <a:solidFill>
                  <a:prstClr val="white"/>
                </a:solidFill>
              </a:rPr>
              <a:t>Junta Intermunicipal de Medio Ambiente para la Gestión Integral de la Cuenca del Río Coahuayana. (JIRCO)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997952"/>
            <a:ext cx="8150058" cy="569494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01600" y="2783885"/>
            <a:ext cx="360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para </a:t>
            </a:r>
            <a:r>
              <a:rPr lang="es-MX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componente:  “adquisición de maquinaria e implementos. </a:t>
            </a:r>
          </a:p>
        </p:txBody>
      </p:sp>
    </p:spTree>
    <p:extLst>
      <p:ext uri="{BB962C8B-B14F-4D97-AF65-F5344CB8AC3E}">
        <p14:creationId xmlns:p14="http://schemas.microsoft.com/office/powerpoint/2010/main" val="24422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001080"/>
            <a:ext cx="8025897" cy="571722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5" name="Rectángulo 4"/>
          <p:cNvSpPr/>
          <p:nvPr/>
        </p:nvSpPr>
        <p:spPr>
          <a:xfrm>
            <a:off x="0" y="6"/>
            <a:ext cx="12192000" cy="8451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200" b="1" dirty="0">
                <a:solidFill>
                  <a:prstClr val="white"/>
                </a:solidFill>
              </a:rPr>
              <a:t>Junta Intermunicipal de Medio Ambiente para la Gestión Integral de la Cuenca del Río Coahuayana. (JIRCO)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5100" y="2837161"/>
            <a:ext cx="363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 componente:</a:t>
            </a:r>
          </a:p>
          <a:p>
            <a:pPr algn="just"/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“Gastos de operación”</a:t>
            </a:r>
          </a:p>
        </p:txBody>
      </p:sp>
    </p:spTree>
    <p:extLst>
      <p:ext uri="{BB962C8B-B14F-4D97-AF65-F5344CB8AC3E}">
        <p14:creationId xmlns:p14="http://schemas.microsoft.com/office/powerpoint/2010/main" val="34333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303" y="1066800"/>
            <a:ext cx="7820296" cy="563879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6"/>
            <a:ext cx="12192000" cy="8451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solidFill>
                  <a:prstClr val="white"/>
                </a:solidFill>
              </a:rPr>
              <a:t>Junta Intermunicipal de Medio Ambiente para la Gestión Integral de la Cuenca del Río Coahuayana. (JIRCO)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8900" y="2546170"/>
            <a:ext cx="401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Presupuesto del  </a:t>
            </a:r>
            <a:r>
              <a:rPr lang="es-MX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componente:</a:t>
            </a:r>
          </a:p>
          <a:p>
            <a:pPr algn="just"/>
            <a:r>
              <a:rPr lang="es-MX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“Estrategia de mercadotecnia social”</a:t>
            </a:r>
          </a:p>
        </p:txBody>
      </p:sp>
    </p:spTree>
    <p:extLst>
      <p:ext uri="{BB962C8B-B14F-4D97-AF65-F5344CB8AC3E}">
        <p14:creationId xmlns:p14="http://schemas.microsoft.com/office/powerpoint/2010/main" val="36402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50" y="3601301"/>
            <a:ext cx="8750300" cy="17548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Rectángulo 4"/>
          <p:cNvSpPr/>
          <p:nvPr/>
        </p:nvSpPr>
        <p:spPr>
          <a:xfrm>
            <a:off x="0" y="6"/>
            <a:ext cx="12192000" cy="8451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200" b="1" dirty="0">
                <a:solidFill>
                  <a:prstClr val="white"/>
                </a:solidFill>
              </a:rPr>
              <a:t>Junta Intermunicipal de Medio Ambiente para la Gestión Integral de la Cuenca del Río Coahuayana. (JIRCO)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47950" y="1807716"/>
            <a:ext cx="6565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 componente:</a:t>
            </a:r>
          </a:p>
          <a:p>
            <a:pPr algn="ctr"/>
            <a:r>
              <a:rPr lang="es-MX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“Gastos administrativos”</a:t>
            </a:r>
          </a:p>
        </p:txBody>
      </p:sp>
    </p:spTree>
    <p:extLst>
      <p:ext uri="{BB962C8B-B14F-4D97-AF65-F5344CB8AC3E}">
        <p14:creationId xmlns:p14="http://schemas.microsoft.com/office/powerpoint/2010/main" val="1708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5650</TotalTime>
  <Words>251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2018-03-09T17:32:50Z</dcterms:created>
  <dcterms:modified xsi:type="dcterms:W3CDTF">2018-05-08T00:21:12Z</dcterms:modified>
</cp:coreProperties>
</file>